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3"/>
  </p:notesMasterIdLst>
  <p:handoutMasterIdLst>
    <p:handoutMasterId r:id="rId254"/>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695" r:id="rId165"/>
    <p:sldId id="696" r:id="rId166"/>
    <p:sldId id="713" r:id="rId167"/>
    <p:sldId id="697" r:id="rId168"/>
    <p:sldId id="698" r:id="rId169"/>
    <p:sldId id="714" r:id="rId170"/>
    <p:sldId id="715" r:id="rId171"/>
    <p:sldId id="716" r:id="rId172"/>
    <p:sldId id="707" r:id="rId173"/>
    <p:sldId id="708" r:id="rId174"/>
    <p:sldId id="709" r:id="rId175"/>
    <p:sldId id="710" r:id="rId176"/>
    <p:sldId id="711" r:id="rId177"/>
    <p:sldId id="712" r:id="rId178"/>
    <p:sldId id="704" r:id="rId179"/>
    <p:sldId id="699" r:id="rId180"/>
    <p:sldId id="701" r:id="rId181"/>
    <p:sldId id="702" r:id="rId182"/>
    <p:sldId id="700" r:id="rId183"/>
    <p:sldId id="703" r:id="rId184"/>
    <p:sldId id="706" r:id="rId185"/>
    <p:sldId id="717" r:id="rId186"/>
    <p:sldId id="718" r:id="rId187"/>
    <p:sldId id="719" r:id="rId188"/>
    <p:sldId id="653" r:id="rId189"/>
    <p:sldId id="641" r:id="rId190"/>
    <p:sldId id="642" r:id="rId191"/>
    <p:sldId id="643" r:id="rId192"/>
    <p:sldId id="720" r:id="rId193"/>
    <p:sldId id="721" r:id="rId194"/>
    <p:sldId id="722" r:id="rId195"/>
    <p:sldId id="830" r:id="rId196"/>
    <p:sldId id="644" r:id="rId197"/>
    <p:sldId id="723" r:id="rId198"/>
    <p:sldId id="645" r:id="rId199"/>
    <p:sldId id="646" r:id="rId200"/>
    <p:sldId id="647" r:id="rId201"/>
    <p:sldId id="648" r:id="rId202"/>
    <p:sldId id="725" r:id="rId203"/>
    <p:sldId id="726" r:id="rId204"/>
    <p:sldId id="727" r:id="rId205"/>
    <p:sldId id="732" r:id="rId206"/>
    <p:sldId id="736" r:id="rId207"/>
    <p:sldId id="733" r:id="rId208"/>
    <p:sldId id="734" r:id="rId209"/>
    <p:sldId id="735" r:id="rId210"/>
    <p:sldId id="829" r:id="rId211"/>
    <p:sldId id="728" r:id="rId212"/>
    <p:sldId id="729" r:id="rId213"/>
    <p:sldId id="730" r:id="rId214"/>
    <p:sldId id="731" r:id="rId215"/>
    <p:sldId id="737" r:id="rId216"/>
    <p:sldId id="738" r:id="rId217"/>
    <p:sldId id="739" r:id="rId218"/>
    <p:sldId id="755" r:id="rId219"/>
    <p:sldId id="756" r:id="rId220"/>
    <p:sldId id="742" r:id="rId221"/>
    <p:sldId id="655" r:id="rId222"/>
    <p:sldId id="833" r:id="rId223"/>
    <p:sldId id="834" r:id="rId224"/>
    <p:sldId id="740" r:id="rId225"/>
    <p:sldId id="741" r:id="rId226"/>
    <p:sldId id="743" r:id="rId227"/>
    <p:sldId id="744" r:id="rId228"/>
    <p:sldId id="745" r:id="rId229"/>
    <p:sldId id="746" r:id="rId230"/>
    <p:sldId id="747" r:id="rId231"/>
    <p:sldId id="748" r:id="rId232"/>
    <p:sldId id="749" r:id="rId233"/>
    <p:sldId id="750" r:id="rId234"/>
    <p:sldId id="751" r:id="rId235"/>
    <p:sldId id="752" r:id="rId236"/>
    <p:sldId id="763" r:id="rId237"/>
    <p:sldId id="753" r:id="rId238"/>
    <p:sldId id="754" r:id="rId239"/>
    <p:sldId id="823" r:id="rId240"/>
    <p:sldId id="758" r:id="rId241"/>
    <p:sldId id="759" r:id="rId242"/>
    <p:sldId id="760" r:id="rId243"/>
    <p:sldId id="762" r:id="rId244"/>
    <p:sldId id="761" r:id="rId245"/>
    <p:sldId id="764" r:id="rId246"/>
    <p:sldId id="766" r:id="rId247"/>
    <p:sldId id="767" r:id="rId248"/>
    <p:sldId id="768" r:id="rId249"/>
    <p:sldId id="773" r:id="rId250"/>
    <p:sldId id="772" r:id="rId251"/>
    <p:sldId id="770" r:id="rId252"/>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FFCC"/>
    <a:srgbClr val="66FFFF"/>
    <a:srgbClr val="0000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handoutMaster" Target="handoutMasters/handout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2021/9/18</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2021/9/18</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2021/9/18</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2021/9/18</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2021/9/18</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2021/9/18</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9.emf"/><Relationship Id="rId7" Type="http://schemas.openxmlformats.org/officeDocument/2006/relationships/image" Target="../media/image30.WMF"/><Relationship Id="rId2" Type="http://schemas.openxmlformats.org/officeDocument/2006/relationships/image" Target="../media/image26.wmf"/><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wmf"/><Relationship Id="rId10" Type="http://schemas.openxmlformats.org/officeDocument/2006/relationships/image" Target="../media/image16.WMF"/><Relationship Id="rId4" Type="http://schemas.openxmlformats.org/officeDocument/2006/relationships/image" Target="../media/image7.wmf"/><Relationship Id="rId9" Type="http://schemas.openxmlformats.org/officeDocument/2006/relationships/image" Target="../media/image88.WMF"/></Relationships>
</file>

<file path=ppt/slides/_rels/slide1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6.wmf"/><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13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108.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32.WMF"/></Relationships>
</file>

<file path=ppt/slides/_rels/slide16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1.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65.WMF"/><Relationship Id="rId4" Type="http://schemas.openxmlformats.org/officeDocument/2006/relationships/image" Target="../media/image132.WMF"/></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2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9.emf"/><Relationship Id="rId7" Type="http://schemas.openxmlformats.org/officeDocument/2006/relationships/image" Target="../media/image30.WMF"/><Relationship Id="rId2" Type="http://schemas.openxmlformats.org/officeDocument/2006/relationships/image" Target="../media/image26.wmf"/><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wmf"/><Relationship Id="rId10" Type="http://schemas.openxmlformats.org/officeDocument/2006/relationships/image" Target="../media/image16.WMF"/><Relationship Id="rId4" Type="http://schemas.openxmlformats.org/officeDocument/2006/relationships/image" Target="../media/image7.wmf"/><Relationship Id="rId9" Type="http://schemas.openxmlformats.org/officeDocument/2006/relationships/image" Target="../media/image88.WMF"/></Relationships>
</file>

<file path=ppt/slides/_rels/slide6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6.wmf"/><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95.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a:t>
            </a:r>
            <a:r>
              <a:rPr kumimoji="1" lang="ja-JP" altLang="en-US" sz="1200" dirty="0" smtClean="0"/>
              <a:t>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a:t>
            </a:r>
            <a:r>
              <a:rPr kumimoji="1" lang="ja-JP" altLang="en-US" sz="3200" dirty="0" smtClean="0"/>
              <a:t>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a:t>
            </a:r>
            <a:r>
              <a:rPr kumimoji="1" lang="ja-JP" altLang="en-US" sz="1400" dirty="0" smtClean="0">
                <a:solidFill>
                  <a:srgbClr val="002060"/>
                </a:solidFill>
              </a:rPr>
              <a:t>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a:t>
            </a:r>
            <a:r>
              <a:rPr kumimoji="1" lang="en-US" altLang="ja-JP" sz="3200" dirty="0" smtClean="0"/>
              <a:t>.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a:t>
            </a:r>
            <a:r>
              <a:rPr lang="ja-JP" altLang="en-US" dirty="0" smtClean="0"/>
              <a:t>、動作に成功した旨のメッセージ</a:t>
            </a:r>
            <a:r>
              <a:rPr lang="ja-JP" altLang="en-US" dirty="0" smtClean="0"/>
              <a:t>が表示される</a:t>
            </a:r>
            <a:r>
              <a:rPr lang="ja-JP" altLang="en-US" dirty="0" smtClean="0"/>
              <a:t>。もし、コンパイルエラー等が発生していれば、これまでの手順を確認をする。</a:t>
            </a:r>
            <a:r>
              <a:rPr lang="en-US" altLang="ja-JP" dirty="0" smtClean="0"/>
              <a:t>)</a:t>
            </a:r>
            <a:endParaRPr lang="en-US" altLang="ja-JP" dirty="0" smtClean="0"/>
          </a:p>
          <a:p>
            <a:pPr marL="285750" indent="-285750">
              <a:buFont typeface="Arial" panose="020B0604020202020204" pitchFamily="34" charset="0"/>
              <a:buChar char="•"/>
            </a:pPr>
            <a:r>
              <a:rPr lang="ja-JP" altLang="en-US" b="1" dirty="0" smtClean="0"/>
              <a:t>以下のように起動し、エラー</a:t>
            </a:r>
            <a:r>
              <a:rPr lang="ja-JP" altLang="en-US" b="1" dirty="0" smtClean="0"/>
              <a:t>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r>
              <a:rPr lang="ja-JP" altLang="en-US" b="1" u="sng" dirty="0" smtClean="0">
                <a:solidFill>
                  <a:srgbClr val="C00000"/>
                </a:solidFill>
              </a:rPr>
              <a:t>。</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a:t>
            </a:r>
            <a:r>
              <a:rPr lang="ja-JP" altLang="en-US" dirty="0" smtClean="0"/>
              <a:t>のコマンドを</a:t>
            </a:r>
            <a:r>
              <a:rPr lang="ja-JP" altLang="en-US" dirty="0" smtClean="0"/>
              <a:t>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a:t>
            </a:r>
            <a:r>
              <a:rPr kumimoji="1" lang="ja-JP" altLang="en-US" sz="1600" dirty="0" smtClean="0"/>
              <a:t>。これは </a:t>
            </a:r>
            <a:r>
              <a:rPr kumimoji="1" lang="en-US" altLang="ja-JP" sz="1600" dirty="0" smtClean="0"/>
              <a:t>JSON </a:t>
            </a:r>
            <a:r>
              <a:rPr kumimoji="1" lang="ja-JP" altLang="en-US" sz="1600" dirty="0" smtClean="0"/>
              <a:t>形式である。</a:t>
            </a:r>
            <a:endParaRPr kumimoji="1" lang="ja-JP" altLang="en-US" sz="1600" dirty="0" smtClean="0"/>
          </a:p>
          <a:p>
            <a:r>
              <a:rPr lang="ja-JP" altLang="en-US" sz="1600" dirty="0" smtClean="0"/>
              <a:t>「</a:t>
            </a:r>
            <a:r>
              <a:rPr lang="en-US" altLang="ja-JP" sz="1600" dirty="0" err="1"/>
              <a:t>ThinControllerUrlList</a:t>
            </a:r>
            <a:r>
              <a:rPr lang="ja-JP" altLang="en-US" sz="1600" dirty="0" smtClean="0"/>
              <a:t>」</a:t>
            </a:r>
            <a:r>
              <a:rPr lang="ja-JP" altLang="en-US" sz="1600" dirty="0" smtClean="0"/>
              <a:t>という名前</a:t>
            </a:r>
            <a:r>
              <a:rPr lang="ja-JP" altLang="en-US" sz="1600" dirty="0" smtClean="0"/>
              <a:t>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ja-JP" altLang="en-US" dirty="0" smtClean="0"/>
              <a:t>「</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a:t>
            </a:r>
            <a:r>
              <a:rPr lang="ja-JP" altLang="en-US" dirty="0" smtClean="0"/>
              <a:t>、サンプルである</a:t>
            </a:r>
            <a:r>
              <a:rPr lang="ja-JP" altLang="en-US" dirty="0" smtClean="0"/>
              <a:t>。このままでは、動作しない。これを、以下のような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endParaRPr lang="ja-JP" altLang="en-US" dirty="0" smtClean="0"/>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endParaRPr lang="ja-JP" altLang="en-US" dirty="0"/>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endParaRPr lang="en-US" altLang="ja-JP" dirty="0">
              <a:solidFill>
                <a:schemeClr val="bg1"/>
              </a:solidFill>
              <a:latin typeface="Consolas" panose="020B0609020204030204" pitchFamily="49" charset="0"/>
            </a:endParaRP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endParaRPr lang="en-US" altLang="ja-JP" sz="1100" dirty="0">
              <a:solidFill>
                <a:schemeClr val="bg1"/>
              </a:solidFill>
              <a:latin typeface="Consolas" panose="020B0609020204030204" pitchFamily="49" charset="0"/>
            </a:endParaRP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a:t>
            </a:r>
            <a:r>
              <a:rPr kumimoji="1" lang="ja-JP" altLang="en-US" dirty="0" smtClean="0"/>
              <a:t>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a:t>
            </a:r>
            <a:r>
              <a:rPr lang="en-US" altLang="ja-JP" dirty="0" err="1" smtClean="0"/>
              <a:t>.ThinWebClientApp</a:t>
            </a:r>
            <a:r>
              <a:rPr lang="ja-JP" altLang="en-US" dirty="0" smtClean="0"/>
              <a:t>」</a:t>
            </a:r>
            <a:r>
              <a:rPr lang="ja-JP" altLang="en-US" dirty="0" smtClean="0"/>
              <a:t>を有効にする</a:t>
            </a:r>
            <a:r>
              <a:rPr lang="ja-JP" altLang="en-US" dirty="0" smtClean="0"/>
              <a:t>。</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a:t>
            </a:r>
            <a:r>
              <a:rPr lang="en-US" altLang="ja-JP" dirty="0" err="1" smtClean="0">
                <a:solidFill>
                  <a:schemeClr val="bg1"/>
                </a:solidFill>
                <a:latin typeface="Consolas" panose="020B0609020204030204" pitchFamily="49" charset="0"/>
              </a:rPr>
              <a:t>.ThinWebClientApp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ja-JP" altLang="en-US" dirty="0"/>
              <a:t>「</a:t>
            </a:r>
            <a:r>
              <a:rPr lang="en-US" altLang="ja-JP" dirty="0" err="1" smtClean="0"/>
              <a:t>IPA.App</a:t>
            </a:r>
            <a:r>
              <a:rPr lang="en-US" altLang="ja-JP" dirty="0" err="1" smtClean="0"/>
              <a:t>.ThinWebClientApp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a:t>
            </a:r>
            <a:r>
              <a:rPr lang="en-US" altLang="ja-JP" dirty="0" err="1" smtClean="0">
                <a:solidFill>
                  <a:schemeClr val="bg1"/>
                </a:solidFill>
                <a:latin typeface="Consolas" panose="020B0609020204030204" pitchFamily="49" charset="0"/>
              </a:rPr>
              <a:t>.ThinWebClientApp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a:t>
            </a:r>
            <a:r>
              <a:rPr lang="ja-JP" altLang="en-US" dirty="0" smtClean="0"/>
              <a:t>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a:t>
            </a:r>
            <a:r>
              <a:rPr lang="ja-JP" altLang="en-US" b="1" u="sng" dirty="0">
                <a:solidFill>
                  <a:srgbClr val="0000FF"/>
                </a:solidFill>
              </a:rPr>
              <a:t>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b="1" u="sng" dirty="0" smtClean="0">
                <a:solidFill>
                  <a:srgbClr val="0000FF"/>
                </a:solidFill>
              </a:rPr>
              <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a:t>
            </a:r>
            <a:r>
              <a:rPr lang="ja-JP" altLang="en-US" b="1" u="sng" dirty="0">
                <a:solidFill>
                  <a:srgbClr val="0000FF"/>
                </a:solidFill>
              </a:rPr>
              <a:t>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a:t>
            </a:r>
            <a:r>
              <a:rPr kumimoji="1" lang="ja-JP" altLang="en-US" sz="3600" dirty="0" smtClean="0"/>
              <a:t>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kumimoji="1" lang="ja-JP" altLang="en-US" sz="1800" dirty="0" smtClean="0"/>
              <a:t>。</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177</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コントローラ、中継ゲートウェイ、アプリケーションのソースコード等のファイルのカスタマイズを行なう場合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で送信することが可能です。これには、</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を利用可能です。コントローラ側の</a:t>
            </a:r>
            <a:r>
              <a:rPr kumimoji="1" lang="ja-JP" altLang="en-US" sz="2000" dirty="0" smtClean="0"/>
              <a:t>実現方法は、以下のとおりです。</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解説書」で解説されている以下の </a:t>
            </a:r>
            <a:r>
              <a:rPr lang="en-US" altLang="ja-JP" sz="1800" dirty="0" smtClean="0"/>
              <a:t>SMTP </a:t>
            </a:r>
            <a:r>
              <a:rPr lang="ja-JP" altLang="en-US" sz="1800" dirty="0" smtClean="0"/>
              <a:t>サーバーに関する設定変数を、以下のように変更します。</a:t>
            </a:r>
            <a:endParaRPr lang="en-US" altLang="ja-JP" sz="1800" dirty="0" smtClean="0"/>
          </a:p>
          <a:p>
            <a:pPr lvl="2"/>
            <a:r>
              <a:rPr lang="en-US" altLang="ja-JP" sz="1600" dirty="0" err="1" smtClean="0"/>
              <a:t>SmtpOtpFrom</a:t>
            </a:r>
            <a:r>
              <a:rPr lang="en-US" altLang="ja-JP" sz="1600" dirty="0" smtClean="0"/>
              <a:t>: “SMS” (</a:t>
            </a:r>
            <a:r>
              <a:rPr lang="ja-JP" altLang="en-US" sz="1600" dirty="0" smtClean="0"/>
              <a:t>固定文字列</a:t>
            </a:r>
            <a:r>
              <a:rPr lang="en-US" altLang="ja-JP" sz="1600" dirty="0" smtClean="0"/>
              <a:t>)</a:t>
            </a:r>
            <a:r>
              <a:rPr lang="ja-JP" altLang="en-US" sz="1600" dirty="0" smtClean="0"/>
              <a:t> に変更します。</a:t>
            </a:r>
            <a:endParaRPr lang="en-US" altLang="ja-JP" sz="1600" dirty="0"/>
          </a:p>
          <a:p>
            <a:pPr lvl="2"/>
            <a:r>
              <a:rPr lang="en-US" altLang="ja-JP" sz="1600" dirty="0" err="1"/>
              <a:t>SmtpServerHostname</a:t>
            </a:r>
            <a:r>
              <a:rPr lang="en-US" altLang="ja-JP" sz="1600" dirty="0"/>
              <a:t> : </a:t>
            </a:r>
            <a:r>
              <a:rPr lang="en-US" altLang="ja-JP" sz="1600" dirty="0" smtClean="0"/>
              <a:t>AWS </a:t>
            </a:r>
            <a:r>
              <a:rPr lang="ja-JP" altLang="en-US" sz="1600" dirty="0" smtClean="0"/>
              <a:t>のリージョン名を指定します。通常は、</a:t>
            </a:r>
            <a:r>
              <a:rPr lang="en-US" altLang="ja-JP" sz="1600" dirty="0" smtClean="0"/>
              <a:t>”ap-northeast-1”</a:t>
            </a:r>
            <a:r>
              <a:rPr lang="ja-JP" altLang="en-US" sz="1600" dirty="0" smtClean="0"/>
              <a:t> を指定します。</a:t>
            </a:r>
            <a:endParaRPr lang="en-US" altLang="ja-JP" sz="1600" dirty="0" smtClean="0"/>
          </a:p>
          <a:p>
            <a:pPr lvl="2"/>
            <a:r>
              <a:rPr lang="en-US" altLang="ja-JP" sz="1600" dirty="0" err="1" smtClean="0"/>
              <a:t>SmtpUsername</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」文字列を指定します。</a:t>
            </a:r>
            <a:endParaRPr lang="en-US" altLang="ja-JP" sz="1600" dirty="0" smtClean="0"/>
          </a:p>
          <a:p>
            <a:pPr lvl="2"/>
            <a:r>
              <a:rPr lang="en-US" altLang="ja-JP" sz="1600" dirty="0" err="1" smtClean="0"/>
              <a:t>SmtpPassword</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された「シークレットアクセスキー」文字列を指定します。</a:t>
            </a:r>
            <a:endParaRPr lang="en-US" altLang="ja-JP" sz="1600" dirty="0" smtClean="0"/>
          </a:p>
          <a:p>
            <a:pPr lvl="1"/>
            <a:r>
              <a:rPr lang="ja-JP" altLang="en-US" sz="2000" dirty="0" smtClean="0"/>
              <a:t>上記の設定を行なった場合、コントローラは、</a:t>
            </a:r>
            <a:r>
              <a:rPr lang="en-US" altLang="ja-JP" sz="2000" dirty="0" smtClean="0"/>
              <a:t>SMTP </a:t>
            </a:r>
            <a:r>
              <a:rPr lang="ja-JP" altLang="en-US" sz="2000" dirty="0" smtClean="0"/>
              <a:t>サーバーを使用する代わりに、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を送信します。</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517483" y="3518841"/>
            <a:ext cx="9439413" cy="3139321"/>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p>
        </p:txBody>
      </p:sp>
    </p:spTree>
    <p:extLst>
      <p:ext uri="{BB962C8B-B14F-4D97-AF65-F5344CB8AC3E}">
        <p14:creationId xmlns:p14="http://schemas.microsoft.com/office/powerpoint/2010/main" val="35804991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で送信するシステムを構築したい場合は、サーバーアプリ側のビルド前に、ソースコードの設定変更が必要です。</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を入力することが可能になります。</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」ファイルを開きます。</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56321" y="3528598"/>
            <a:ext cx="7705725" cy="723900"/>
          </a:xfrm>
          <a:prstGeom prst="rect">
            <a:avLst/>
          </a:prstGeom>
          <a:ln w="38100">
            <a:solidFill>
              <a:schemeClr val="tx1"/>
            </a:solidFill>
          </a:ln>
        </p:spPr>
      </p:pic>
      <p:sp>
        <p:nvSpPr>
          <p:cNvPr id="6" name="正方形/長方形 5"/>
          <p:cNvSpPr/>
          <p:nvPr/>
        </p:nvSpPr>
        <p:spPr>
          <a:xfrm>
            <a:off x="6715677" y="4056605"/>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87980" y="4397361"/>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のシステムの負荷や電波状況などにより、正常に送信されない可能性があります。</a:t>
            </a:r>
          </a:p>
          <a:p>
            <a:r>
              <a:rPr kumimoji="1" lang="en-US" altLang="ja-JP" dirty="0" smtClean="0"/>
              <a:t>OTP </a:t>
            </a:r>
            <a:r>
              <a:rPr kumimoji="1" lang="ja-JP" altLang="en-US" dirty="0" smtClean="0"/>
              <a:t>を利用する場合は、必ず、「非常用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」をユーザーに控えておくよう指示してください。</a:t>
            </a:r>
          </a:p>
        </p:txBody>
      </p:sp>
    </p:spTree>
    <p:extLst>
      <p:ext uri="{BB962C8B-B14F-4D97-AF65-F5344CB8AC3E}">
        <p14:creationId xmlns:p14="http://schemas.microsoft.com/office/powerpoint/2010/main" val="36788897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コントローラプログラムおよび中継ゲートウェイ</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楕円 32"/>
          <p:cNvSpPr/>
          <p:nvPr/>
        </p:nvSpPr>
        <p:spPr>
          <a:xfrm>
            <a:off x="101026" y="2861691"/>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kumimoji="1" lang="en-US" altLang="ja-JP" sz="6600" dirty="0" smtClean="0"/>
              <a:t>.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861691"/>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kumimoji="1" lang="ja-JP" altLang="en-US" sz="2400" dirty="0" smtClean="0"/>
              <a:t>、</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366"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a:t>
            </a:r>
            <a:r>
              <a:rPr kumimoji="1" lang="ja-JP" altLang="en-US" sz="3200" dirty="0" smtClean="0"/>
              <a:t>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a:t>
            </a:r>
            <a:r>
              <a:rPr kumimoji="1" lang="ja-JP" altLang="en-US" sz="2400" dirty="0" smtClean="0"/>
              <a:t>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IP, TCP, SSL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クライアントの使い方</a:t>
            </a:r>
            <a:r>
              <a:rPr kumimoji="1" lang="ja-JP" altLang="en-US" sz="2400" dirty="0" smtClean="0"/>
              <a:t>。</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en-US" altLang="ja-JP" sz="2400" dirty="0" smtClean="0"/>
              <a:t>(EC2, VPC) </a:t>
            </a:r>
            <a:r>
              <a:rPr kumimoji="1" lang="ja-JP" altLang="en-US" sz="2400" dirty="0" smtClean="0"/>
              <a:t>の</a:t>
            </a:r>
            <a:r>
              <a:rPr kumimoji="1" lang="ja-JP" altLang="en-US" sz="2400" dirty="0" smtClean="0"/>
              <a:t>使い方。</a:t>
            </a:r>
            <a:endParaRPr kumimoji="1" lang="en-US" altLang="ja-JP" sz="2400" dirty="0" smtClean="0"/>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a:t>
            </a:r>
            <a:r>
              <a:rPr kumimoji="1" lang="ja-JP" altLang="en-US" sz="2400" dirty="0" smtClean="0"/>
              <a:t>クエリの書き方等の知識</a:t>
            </a:r>
            <a:r>
              <a:rPr kumimoji="1" lang="ja-JP" altLang="en-US" sz="2400" dirty="0" smtClean="0"/>
              <a:t>。</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a:t>
            </a:r>
            <a:r>
              <a:rPr kumimoji="1" lang="ja-JP" altLang="en-US" sz="1400" dirty="0" smtClean="0">
                <a:solidFill>
                  <a:srgbClr val="002060"/>
                </a:solidFill>
              </a:rPr>
              <a:t>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3B-2</a:t>
            </a:r>
            <a:r>
              <a:rPr kumimoji="1" lang="en-US" altLang="ja-JP" sz="3200" dirty="0" smtClean="0"/>
              <a:t>.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sv-SE" altLang="ja-JP"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a:t>
            </a:r>
            <a:r>
              <a:rPr lang="ja-JP" altLang="en-US" dirty="0" smtClean="0"/>
              <a:t>、「メモ帳」を</a:t>
            </a:r>
            <a:r>
              <a:rPr lang="ja-JP" altLang="en-US" dirty="0" smtClean="0"/>
              <a:t>起動して </a:t>
            </a:r>
            <a:r>
              <a:rPr lang="en-US" altLang="ja-JP" dirty="0"/>
              <a:t>『</a:t>
            </a:r>
            <a:r>
              <a:rPr lang="en-US" altLang="ja-JP" dirty="0" err="1"/>
              <a:t>ThinWebClient.json</a:t>
            </a:r>
            <a:r>
              <a:rPr lang="en-US" altLang="ja-JP" dirty="0" smtClean="0"/>
              <a:t>』</a:t>
            </a:r>
            <a:r>
              <a:rPr lang="ja-JP" altLang="en-US" dirty="0" smtClean="0"/>
              <a:t> を開く</a:t>
            </a:r>
            <a:r>
              <a:rPr lang="ja-JP" altLang="en-US" dirty="0" smtClean="0"/>
              <a:t>。</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ja-JP" altLang="en-US" dirty="0" smtClean="0"/>
              <a:t>、</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smtClean="0"/>
              <a:t>、</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endParaRPr lang="en-US" altLang="ja-JP" sz="1100" dirty="0">
              <a:solidFill>
                <a:schemeClr val="bg1"/>
              </a:solidFill>
              <a:latin typeface="Consolas" panose="020B0609020204030204" pitchFamily="49" charset="0"/>
            </a:endParaRP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endParaRPr lang="ja-JP" altLang="en-US" dirty="0"/>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a:t>
            </a:r>
            <a:r>
              <a:rPr kumimoji="1" lang="ja-JP" altLang="en-US" sz="2800" dirty="0" smtClean="0"/>
              <a:t>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a:solidFill>
                  <a:schemeClr val="bg1"/>
                </a:solidFill>
                <a:latin typeface="Consolas" panose="020B0609020204030204" pitchFamily="49" charset="0"/>
              </a:rPr>
              <a:t>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kumimoji="1" lang="en-US" altLang="ja-JP" sz="6600" dirty="0" smtClean="0"/>
              <a:t>.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9926</TotalTime>
  <Words>52665</Words>
  <Application>Microsoft Office PowerPoint</Application>
  <PresentationFormat>ワイド画面</PresentationFormat>
  <Paragraphs>3178</Paragraphs>
  <Slides>251</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251</vt:i4>
      </vt:variant>
    </vt:vector>
  </HeadingPairs>
  <TitlesOfParts>
    <vt:vector size="263"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3765</cp:revision>
  <dcterms:created xsi:type="dcterms:W3CDTF">2017-10-22T02:50:05Z</dcterms:created>
  <dcterms:modified xsi:type="dcterms:W3CDTF">2021-09-18T04:43:28Z</dcterms:modified>
</cp:coreProperties>
</file>